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sldIdLst>
    <p:sldId id="256" r:id="rId2"/>
    <p:sldId id="257" r:id="rId3"/>
    <p:sldId id="258" r:id="rId4"/>
    <p:sldId id="262" r:id="rId5"/>
    <p:sldId id="261" r:id="rId6"/>
    <p:sldId id="263" r:id="rId7"/>
    <p:sldId id="264" r:id="rId8"/>
    <p:sldId id="260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2/24/20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26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8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2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8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2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2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8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22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0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39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B94C5D-8424-4712-8A81-A1C5AD043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CD4A0-B1AB-2346-87E8-80C064B00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Stocks  Market Competition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2E0841-5753-884B-AFAC-75D7A31AC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Jayden Carr &amp; Juan Carballo</a:t>
            </a:r>
          </a:p>
        </p:txBody>
      </p:sp>
    </p:spTree>
    <p:extLst>
      <p:ext uri="{BB962C8B-B14F-4D97-AF65-F5344CB8AC3E}">
        <p14:creationId xmlns:p14="http://schemas.microsoft.com/office/powerpoint/2010/main" val="864718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D6FD-49A5-F144-B1B5-C3A5FD51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EDF3F-C0B8-F94F-94ED-4DCE8526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</a:t>
            </a:r>
          </a:p>
          <a:p>
            <a:r>
              <a:rPr lang="en-US" sz="2400" dirty="0"/>
              <a:t>Our Model</a:t>
            </a:r>
          </a:p>
          <a:p>
            <a:r>
              <a:rPr lang="en-US" sz="2400" dirty="0"/>
              <a:t>Companies Of Interest</a:t>
            </a:r>
          </a:p>
          <a:p>
            <a:pPr lvl="1"/>
            <a:r>
              <a:rPr lang="en-US" sz="2400" dirty="0"/>
              <a:t>AMZN</a:t>
            </a:r>
          </a:p>
          <a:p>
            <a:pPr lvl="1"/>
            <a:r>
              <a:rPr lang="en-US" sz="2400" dirty="0"/>
              <a:t>TSLA</a:t>
            </a:r>
          </a:p>
          <a:p>
            <a:r>
              <a:rPr lang="en-US" sz="2400" dirty="0"/>
              <a:t>”Demonstration”</a:t>
            </a:r>
          </a:p>
          <a:p>
            <a:endParaRPr lang="en-US" sz="2000" dirty="0"/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398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D6AA-D134-F646-8908-37AA3ED6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8395-F29C-9546-80DB-E8A1E6FFB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dirty="0"/>
              <a:t>Use price purchased to buy/sell stocks</a:t>
            </a:r>
          </a:p>
          <a:p>
            <a:pPr lvl="1"/>
            <a:r>
              <a:rPr lang="en-US" sz="1800" dirty="0"/>
              <a:t>Setting a percentage threshold for each stock to be purchased or sold</a:t>
            </a:r>
          </a:p>
          <a:p>
            <a:pPr lvl="1"/>
            <a:r>
              <a:rPr lang="en-US" sz="1800" dirty="0"/>
              <a:t>V1 &lt;- ((Current Price-Price purchased) / Price purchased)*100 = %Gained or %Lost</a:t>
            </a:r>
          </a:p>
          <a:p>
            <a:pPr lvl="1"/>
            <a:r>
              <a:rPr lang="en-US" sz="1800" dirty="0"/>
              <a:t>If  V1 &gt;5% Sell, If  V1&lt; -%5Buy. Else Keep</a:t>
            </a:r>
          </a:p>
          <a:p>
            <a:endParaRPr lang="en-US" sz="2000" dirty="0"/>
          </a:p>
          <a:p>
            <a:r>
              <a:rPr lang="en-US" sz="2000" dirty="0"/>
              <a:t>SMA</a:t>
            </a:r>
          </a:p>
          <a:p>
            <a:pPr lvl="1"/>
            <a:r>
              <a:rPr lang="en-US" sz="1800" dirty="0"/>
              <a:t>Calculate the closing price of the last five days and divide that by five</a:t>
            </a:r>
          </a:p>
          <a:p>
            <a:pPr lvl="1"/>
            <a:r>
              <a:rPr lang="en-US" sz="1800" dirty="0"/>
              <a:t>V2 &lt;- ((SMA – Price purchased) / Price purchased)*100 = %Gained or %Lost</a:t>
            </a:r>
          </a:p>
          <a:p>
            <a:pPr lvl="1"/>
            <a:r>
              <a:rPr lang="en-US" sz="1800" dirty="0"/>
              <a:t>If  V2 &gt;5% Sell, If  V2&lt; -%5Buy. Else Keep</a:t>
            </a:r>
          </a:p>
          <a:p>
            <a:pPr lvl="1"/>
            <a:endParaRPr lang="en-US" sz="2000" dirty="0"/>
          </a:p>
          <a:p>
            <a:r>
              <a:rPr lang="en-US" sz="2000" dirty="0"/>
              <a:t>Compare V1 &amp; V2  </a:t>
            </a:r>
          </a:p>
          <a:p>
            <a:endParaRPr lang="en-US" sz="2000" dirty="0"/>
          </a:p>
          <a:p>
            <a:r>
              <a:rPr lang="en-US" sz="2000" dirty="0"/>
              <a:t>Automate to buy and sell minimum 250 transactions per day </a:t>
            </a:r>
          </a:p>
          <a:p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356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0928-39D0-D946-BB6C-CE9CF13F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AABEC4-99ED-F34D-9EB8-1959B1D75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059" y="2399992"/>
            <a:ext cx="5720247" cy="365300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4BAA71-1E20-3743-8EA9-DA2198E677C6}"/>
              </a:ext>
            </a:extLst>
          </p:cNvPr>
          <p:cNvSpPr txBox="1">
            <a:spLocks/>
          </p:cNvSpPr>
          <p:nvPr/>
        </p:nvSpPr>
        <p:spPr>
          <a:xfrm>
            <a:off x="1066800" y="2014194"/>
            <a:ext cx="4310505" cy="429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100000 Day 1</a:t>
            </a:r>
          </a:p>
          <a:p>
            <a:pPr lvl="1"/>
            <a:r>
              <a:rPr lang="en-US" sz="1800" dirty="0"/>
              <a:t>Invest a majority of our budget into “big name” stocks like AMZN &amp; TSLA</a:t>
            </a:r>
          </a:p>
          <a:p>
            <a:pPr lvl="1"/>
            <a:r>
              <a:rPr lang="en-US" sz="1800" dirty="0"/>
              <a:t>Based on the following days we will then only have to sell 1 of these “big name” stocks</a:t>
            </a:r>
          </a:p>
          <a:p>
            <a:pPr lvl="1"/>
            <a:r>
              <a:rPr lang="en-US" sz="1800" dirty="0"/>
              <a:t>Once we had a budget for the day, we would then buy a stock and immediately sell it to meet the 250 threshold.</a:t>
            </a:r>
          </a:p>
          <a:p>
            <a:pPr lvl="1"/>
            <a:r>
              <a:rPr lang="en-US" sz="1800" dirty="0"/>
              <a:t>This placeholder model became our main model</a:t>
            </a:r>
            <a:endParaRPr lang="en-US" sz="2000" dirty="0"/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DCD503-DF85-7A47-B39A-3288AA23F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670" y="1695864"/>
            <a:ext cx="6218636" cy="704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7916A-85F4-E340-8D94-14091C0BF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611" y="980239"/>
            <a:ext cx="6222755" cy="7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7905AA0C-E563-C145-A35C-D9375D190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</a:blip>
          <a:srcRect t="3925" b="24647"/>
          <a:stretch/>
        </p:blipFill>
        <p:spPr>
          <a:xfrm>
            <a:off x="20" y="-7290"/>
            <a:ext cx="12191980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469C6-99CC-794F-A67C-E5122A96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/>
              <a:t>Tesla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056456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E009A8-08A6-DE48-99AE-EFBD51467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9" r="2" b="9094"/>
          <a:stretch/>
        </p:blipFill>
        <p:spPr>
          <a:xfrm>
            <a:off x="0" y="0"/>
            <a:ext cx="5663480" cy="3429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824E6-55ED-884B-B1E3-D6915E2B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80" y="642594"/>
            <a:ext cx="5245269" cy="13716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Why Tesla?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1E78EF-5EED-A348-94AC-A1BFFF214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54" r="2" b="21183"/>
          <a:stretch/>
        </p:blipFill>
        <p:spPr>
          <a:xfrm>
            <a:off x="20" y="3429000"/>
            <a:ext cx="5663460" cy="342900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AFE8FD3-2476-44C7-9DE3-C7F85FE3A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580" y="2103120"/>
            <a:ext cx="5245269" cy="3931920"/>
          </a:xfrm>
        </p:spPr>
        <p:txBody>
          <a:bodyPr>
            <a:normAutofit/>
          </a:bodyPr>
          <a:lstStyle/>
          <a:p>
            <a:r>
              <a:rPr lang="en-US" sz="2000" dirty="0"/>
              <a:t>V1 equation of Tesla = 20%</a:t>
            </a:r>
          </a:p>
          <a:p>
            <a:r>
              <a:rPr lang="en-US" sz="2000" dirty="0"/>
              <a:t>V2 equation of Tesla = 18%</a:t>
            </a:r>
          </a:p>
          <a:p>
            <a:r>
              <a:rPr lang="en-US" sz="2000" dirty="0"/>
              <a:t>Given the week which the 2</a:t>
            </a:r>
            <a:r>
              <a:rPr lang="en-US" sz="2000" baseline="30000" dirty="0"/>
              <a:t>nd</a:t>
            </a:r>
            <a:r>
              <a:rPr lang="en-US" sz="2000" dirty="0"/>
              <a:t> competition started and a 10% increase of the following week we invested less than 10 shares of Tesla </a:t>
            </a:r>
          </a:p>
        </p:txBody>
      </p:sp>
    </p:spTree>
    <p:extLst>
      <p:ext uri="{BB962C8B-B14F-4D97-AF65-F5344CB8AC3E}">
        <p14:creationId xmlns:p14="http://schemas.microsoft.com/office/powerpoint/2010/main" val="1790426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D7615A-5488-2145-99D7-1112F02C4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CE9E0-431E-844C-855E-9B684016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/>
              <a:t>Amazon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10144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CAFEA-3B8D-5C42-A3A6-702FA5503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5" b="3"/>
          <a:stretch/>
        </p:blipFill>
        <p:spPr>
          <a:xfrm>
            <a:off x="20" y="10"/>
            <a:ext cx="5663460" cy="3428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EF576-07BC-7049-852F-44B6796A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80" y="642594"/>
            <a:ext cx="5245269" cy="13716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Why Amazon?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C9C17F-F7F8-3F41-A1A6-7750958C1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6" r="2" b="18294"/>
          <a:stretch/>
        </p:blipFill>
        <p:spPr>
          <a:xfrm>
            <a:off x="20" y="3429000"/>
            <a:ext cx="5663460" cy="3429000"/>
          </a:xfrm>
          <a:prstGeom prst="rect">
            <a:avLst/>
          </a:prstGeom>
        </p:spPr>
      </p:pic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F36E0F49-0F75-174B-A4EA-64CE8B864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963" y="2103438"/>
            <a:ext cx="5245100" cy="3932237"/>
          </a:xfrm>
        </p:spPr>
        <p:txBody>
          <a:bodyPr>
            <a:normAutofit/>
          </a:bodyPr>
          <a:lstStyle/>
          <a:p>
            <a:r>
              <a:rPr lang="en-US" sz="2000" dirty="0"/>
              <a:t>V1 equation of AMZN = -6%</a:t>
            </a:r>
          </a:p>
          <a:p>
            <a:r>
              <a:rPr lang="en-US" sz="2000" dirty="0"/>
              <a:t>V2 equation of AMZN = -7%</a:t>
            </a:r>
          </a:p>
          <a:p>
            <a:r>
              <a:rPr lang="en-US" sz="2000" dirty="0"/>
              <a:t>Even though we did purchase Amazon stocks over time it was not a good idea too</a:t>
            </a:r>
          </a:p>
        </p:txBody>
      </p:sp>
    </p:spTree>
    <p:extLst>
      <p:ext uri="{BB962C8B-B14F-4D97-AF65-F5344CB8AC3E}">
        <p14:creationId xmlns:p14="http://schemas.microsoft.com/office/powerpoint/2010/main" val="1547716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A1D3B-989A-7D4E-A3D3-D0D735B8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600" cap="all" spc="-100"/>
              <a:t>Demonstration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picture containing photo, woman, man, colorful&#10;&#10;Description automatically generated">
            <a:extLst>
              <a:ext uri="{FF2B5EF4-FFF2-40B4-BE49-F238E27FC236}">
                <a16:creationId xmlns:a16="http://schemas.microsoft.com/office/drawing/2014/main" id="{40B37BDE-59EE-4544-BEB3-70D78EDC1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7521472" cy="6746789"/>
          </a:xfrm>
        </p:spPr>
      </p:pic>
    </p:spTree>
    <p:extLst>
      <p:ext uri="{BB962C8B-B14F-4D97-AF65-F5344CB8AC3E}">
        <p14:creationId xmlns:p14="http://schemas.microsoft.com/office/powerpoint/2010/main" val="1234174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290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Garamond</vt:lpstr>
      <vt:lpstr>Gill Sans MT</vt:lpstr>
      <vt:lpstr>SavonVTI</vt:lpstr>
      <vt:lpstr>Stocks  Market Competition</vt:lpstr>
      <vt:lpstr>Overview</vt:lpstr>
      <vt:lpstr>Goal</vt:lpstr>
      <vt:lpstr>Our Model</vt:lpstr>
      <vt:lpstr>Tesla</vt:lpstr>
      <vt:lpstr>Why Tesla?</vt:lpstr>
      <vt:lpstr>Amazon</vt:lpstr>
      <vt:lpstr>Why Amazon?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Stocks  Market Competition</dc:title>
  <dc:creator>Jayden Carr</dc:creator>
  <cp:lastModifiedBy>Jayden Carr</cp:lastModifiedBy>
  <cp:revision>1</cp:revision>
  <dcterms:created xsi:type="dcterms:W3CDTF">2020-02-25T03:37:39Z</dcterms:created>
  <dcterms:modified xsi:type="dcterms:W3CDTF">2020-02-25T03:40:07Z</dcterms:modified>
</cp:coreProperties>
</file>